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8"/>
  </p:notesMasterIdLst>
  <p:handoutMasterIdLst>
    <p:handoutMasterId r:id="rId9"/>
  </p:handoutMasterIdLst>
  <p:sldIdLst>
    <p:sldId id="256" r:id="rId3"/>
    <p:sldId id="284" r:id="rId4"/>
    <p:sldId id="305" r:id="rId5"/>
    <p:sldId id="306" r:id="rId6"/>
    <p:sldId id="307" r:id="rId7"/>
  </p:sldIdLst>
  <p:sldSz cx="9144000" cy="6858000" type="screen4x3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8FF"/>
    <a:srgbClr val="244894"/>
    <a:srgbClr val="0066FF"/>
    <a:srgbClr val="D0D2A6"/>
    <a:srgbClr val="C3C690"/>
    <a:srgbClr val="DBE00C"/>
    <a:srgbClr val="FBFCC6"/>
    <a:srgbClr val="EFE7D3"/>
    <a:srgbClr val="DB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5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1706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fld id="{C156F981-3CB6-418B-AA1B-B462C6C51F19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3133541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710"/>
            <a:ext cx="4984750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 smtClean="0"/>
              <a:t>Fare clic per modificare gli stili del testo dello schema</a:t>
            </a:r>
          </a:p>
          <a:p>
            <a:pPr lvl="1"/>
            <a:r>
              <a:rPr lang="it-IT" altLang="de-DE" smtClean="0"/>
              <a:t>Secondo livello</a:t>
            </a:r>
          </a:p>
          <a:p>
            <a:pPr lvl="2"/>
            <a:r>
              <a:rPr lang="it-IT" altLang="de-DE" smtClean="0"/>
              <a:t>Terzo livello</a:t>
            </a:r>
          </a:p>
          <a:p>
            <a:pPr lvl="3"/>
            <a:r>
              <a:rPr lang="it-IT" altLang="de-DE" smtClean="0"/>
              <a:t>Quarto livello</a:t>
            </a:r>
          </a:p>
          <a:p>
            <a:pPr lvl="4"/>
            <a:r>
              <a:rPr lang="it-IT" altLang="de-DE" smtClean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31"/>
            <a:ext cx="2944813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it-IT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831"/>
            <a:ext cx="2944812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5" tIns="46051" rIns="92095" bIns="46051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fld id="{0846E41A-E2C2-4263-AE5A-61CBB72323B7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027832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" name="Rectangle 69"/>
          <p:cNvSpPr>
            <a:spLocks noChangeArrowheads="1"/>
          </p:cNvSpPr>
          <p:nvPr/>
        </p:nvSpPr>
        <p:spPr bwMode="auto">
          <a:xfrm>
            <a:off x="4195763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68" name="Rectangle 72"/>
          <p:cNvSpPr>
            <a:spLocks noChangeArrowheads="1"/>
          </p:cNvSpPr>
          <p:nvPr/>
        </p:nvSpPr>
        <p:spPr bwMode="auto">
          <a:xfrm>
            <a:off x="290513" y="2659063"/>
            <a:ext cx="8853487" cy="4203700"/>
          </a:xfrm>
          <a:prstGeom prst="rect">
            <a:avLst/>
          </a:prstGeom>
          <a:solidFill>
            <a:srgbClr val="2448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 sz="4800">
              <a:solidFill>
                <a:srgbClr val="244894"/>
              </a:solidFill>
            </a:endParaRPr>
          </a:p>
        </p:txBody>
      </p:sp>
      <p:pic>
        <p:nvPicPr>
          <p:cNvPr id="4169" name="Picture 73" descr="Streif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0" name="Picture 74" descr="HM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533400" y="296863"/>
            <a:ext cx="3894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>
                <a:solidFill>
                  <a:srgbClr val="244894"/>
                </a:solidFill>
                <a:latin typeface="Arial" charset="0"/>
              </a:rPr>
              <a:t>Hessisches Ministerium für Umwelt, </a:t>
            </a:r>
            <a:r>
              <a:rPr lang="de-DE" altLang="de-DE" sz="1200" b="1" dirty="0" smtClean="0">
                <a:solidFill>
                  <a:srgbClr val="244894"/>
                </a:solidFill>
                <a:latin typeface="Arial" charset="0"/>
              </a:rPr>
              <a:t>Klimaschutz,</a:t>
            </a:r>
            <a:endParaRPr lang="de-DE" altLang="de-DE" sz="1200" b="1" dirty="0">
              <a:solidFill>
                <a:srgbClr val="244894"/>
              </a:solidFill>
              <a:latin typeface="Arial" charset="0"/>
            </a:endParaRPr>
          </a:p>
          <a:p>
            <a:pPr algn="l"/>
            <a:r>
              <a:rPr lang="de-DE" altLang="de-DE" sz="1200" b="1" dirty="0">
                <a:solidFill>
                  <a:srgbClr val="244894"/>
                </a:solidFill>
                <a:latin typeface="Arial" charset="0"/>
              </a:rPr>
              <a:t>Landwirtschaft und Verbraucherschutz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24600"/>
            <a:ext cx="29400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altLang="de-DE" dirty="0" smtClean="0"/>
              <a:t>Wiesbaden,</a:t>
            </a:r>
          </a:p>
          <a:p>
            <a:r>
              <a:rPr lang="de-DE" altLang="de-DE" dirty="0" smtClean="0"/>
              <a:t>30. September 2011</a:t>
            </a:r>
            <a:endParaRPr lang="de-DE" altLang="de-DE" dirty="0"/>
          </a:p>
        </p:txBody>
      </p:sp>
      <p:sp>
        <p:nvSpPr>
          <p:cNvPr id="4175" name="Rectangle 79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773238"/>
            <a:ext cx="7772400" cy="679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dirty="0" smtClean="0"/>
              <a:t>Einzeiliger oder zweizeiliger Präsentationstitel</a:t>
            </a:r>
            <a:br>
              <a:rPr lang="de-DE" altLang="de-DE" noProof="0" dirty="0" smtClean="0"/>
            </a:br>
            <a:endParaRPr lang="de-DE" altLang="de-DE" noProof="0" dirty="0" smtClean="0"/>
          </a:p>
        </p:txBody>
      </p:sp>
      <p:sp>
        <p:nvSpPr>
          <p:cNvPr id="4176" name="Rectangle 8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3213100"/>
            <a:ext cx="6400800" cy="15113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Untertitel der Präsentation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19" y="5285838"/>
            <a:ext cx="1296144" cy="129614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4CC481-AFAA-423A-833D-BDCBFB7F5763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712228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1989138"/>
            <a:ext cx="8229600" cy="4248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69ED06-0B95-49DC-9986-CFE3F0447CB9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8227083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836613"/>
            <a:ext cx="2057400" cy="54006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836613"/>
            <a:ext cx="6019800" cy="5400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2320AC-B978-462D-A180-00B8EB721148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9091786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0719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4492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779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28700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55546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5910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1943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43063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2527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2983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50072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29541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3616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/>
          <a:p>
            <a:fld id="{82973DF8-B6C1-49D1-AFC3-98F24270AE7D}" type="slidenum">
              <a:rPr lang="it-IT" altLang="de-DE" smtClean="0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369091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CA4567-E8CB-40E3-B97D-E888044824EF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0828520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FA47F2-F2CA-4D91-9D48-E422A3BF62A0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884625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EDB17E-D493-4FBD-9E0B-0765AABF14BF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42461166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CAAB55-5613-4865-B5FA-E37B6C4278A8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2768758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05FA35-D7D5-4664-B57E-69CD7565C811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13975041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286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898F89-49EF-4E3E-88F1-7F70F1CD940E}" type="slidenum">
              <a:rPr lang="it-IT" altLang="de-DE"/>
              <a:pPr/>
              <a:t>‹Nr.›</a:t>
            </a:fld>
            <a:endParaRPr lang="it-IT" altLang="de-DE"/>
          </a:p>
        </p:txBody>
      </p:sp>
    </p:spTree>
    <p:extLst>
      <p:ext uri="{BB962C8B-B14F-4D97-AF65-F5344CB8AC3E}">
        <p14:creationId xmlns:p14="http://schemas.microsoft.com/office/powerpoint/2010/main" val="20346809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403860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360045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4195763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076" name="Picture 52" descr="Streif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533400" y="296863"/>
            <a:ext cx="562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de-DE" altLang="de-DE" sz="1000" b="1" dirty="0">
                <a:solidFill>
                  <a:srgbClr val="244894"/>
                </a:solidFill>
                <a:latin typeface="Arial" charset="0"/>
              </a:rPr>
              <a:t>Hessisches Ministerium für Umwelt, </a:t>
            </a:r>
            <a:r>
              <a:rPr lang="de-DE" altLang="de-DE" sz="1000" b="1" dirty="0" smtClean="0">
                <a:solidFill>
                  <a:srgbClr val="244894"/>
                </a:solidFill>
                <a:latin typeface="Arial" charset="0"/>
              </a:rPr>
              <a:t>Klimaschutz, </a:t>
            </a:r>
            <a:r>
              <a:rPr lang="de-DE" altLang="de-DE" sz="1000" b="1" dirty="0">
                <a:solidFill>
                  <a:srgbClr val="244894"/>
                </a:solidFill>
                <a:latin typeface="Arial" charset="0"/>
              </a:rPr>
              <a:t>Landwirtschaft und Verbraucherschutz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4"/>
            <a:ext cx="889942" cy="889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>
          <a:solidFill>
            <a:srgbClr val="3333CC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–"/>
        <a:defRPr>
          <a:solidFill>
            <a:srgbClr val="3333CC"/>
          </a:solidFill>
          <a:latin typeface="+mn-lt"/>
        </a:defRPr>
      </a:lvl2pPr>
      <a:lvl3pPr marL="12763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•"/>
        <a:defRPr>
          <a:solidFill>
            <a:srgbClr val="3333CC"/>
          </a:solidFill>
          <a:latin typeface="+mn-lt"/>
        </a:defRPr>
      </a:lvl3pPr>
      <a:lvl4pPr marL="16954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–"/>
        <a:defRPr sz="1600">
          <a:solidFill>
            <a:srgbClr val="3333CC"/>
          </a:solidFill>
          <a:latin typeface="+mn-lt"/>
        </a:defRPr>
      </a:lvl4pPr>
      <a:lvl5pPr marL="21145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5pPr>
      <a:lvl6pPr marL="25717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6pPr>
      <a:lvl7pPr marL="30289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7pPr>
      <a:lvl8pPr marL="34861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8pPr>
      <a:lvl9pPr marL="3943350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har char="»"/>
        <a:defRPr sz="1600">
          <a:solidFill>
            <a:srgbClr val="33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67FF-56BF-4FDE-A865-174939FEF93D}" type="datetimeFigureOut">
              <a:rPr lang="de-DE" smtClean="0"/>
              <a:pPr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5674-A94F-4C28-BFC1-49CBDDB8B3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5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02" name="Text Box 162"/>
          <p:cNvSpPr txBox="1">
            <a:spLocks noChangeArrowheads="1"/>
          </p:cNvSpPr>
          <p:nvPr/>
        </p:nvSpPr>
        <p:spPr bwMode="auto">
          <a:xfrm>
            <a:off x="611188" y="3090863"/>
            <a:ext cx="51540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Anwendungsbeispiel: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Wie finde ich die Steckbriefe </a:t>
            </a:r>
          </a:p>
          <a:p>
            <a:pPr algn="l"/>
            <a:r>
              <a:rPr lang="de-DE" altLang="de-DE" sz="2800" b="1" dirty="0" smtClean="0">
                <a:solidFill>
                  <a:schemeClr val="bg1"/>
                </a:solidFill>
                <a:latin typeface="Arial" charset="0"/>
              </a:rPr>
              <a:t>der Strukturmaßnahmen ?</a:t>
            </a:r>
            <a:endParaRPr lang="de-DE" altLang="de-DE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204" name="Text Box 164"/>
          <p:cNvSpPr txBox="1">
            <a:spLocks noChangeArrowheads="1"/>
          </p:cNvSpPr>
          <p:nvPr/>
        </p:nvSpPr>
        <p:spPr bwMode="auto">
          <a:xfrm>
            <a:off x="611188" y="1989138"/>
            <a:ext cx="632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2800" b="1" dirty="0" smtClean="0">
                <a:solidFill>
                  <a:srgbClr val="244894"/>
                </a:solidFill>
                <a:latin typeface="Arial" charset="0"/>
              </a:rPr>
              <a:t>Der „neue“ WRRL-Viewer in Hessen</a:t>
            </a:r>
            <a:endParaRPr lang="de-DE" altLang="de-DE" sz="2800" b="1" dirty="0">
              <a:solidFill>
                <a:srgbClr val="244894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611188" y="5877272"/>
            <a:ext cx="316445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r>
              <a:rPr lang="de-DE" altLang="de-DE" dirty="0" smtClean="0"/>
              <a:t>Ulrich Kaiser, HMUKLV</a:t>
            </a:r>
          </a:p>
          <a:p>
            <a:r>
              <a:rPr lang="de-DE" altLang="de-DE" dirty="0" smtClean="0"/>
              <a:t>Informationsveranstaltung zum WRRL-Viewer</a:t>
            </a:r>
            <a:br>
              <a:rPr lang="de-DE" altLang="de-DE" dirty="0" smtClean="0"/>
            </a:br>
            <a:r>
              <a:rPr lang="de-DE" altLang="de-DE" dirty="0" smtClean="0"/>
              <a:t>in Wiesbaden</a:t>
            </a:r>
          </a:p>
          <a:p>
            <a:r>
              <a:rPr lang="de-DE" altLang="de-DE" dirty="0" smtClean="0"/>
              <a:t>11. Dezember 2015</a:t>
            </a:r>
            <a:endParaRPr lang="de-DE" alt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8283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Wie finde ich die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Steckbriefe 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Strukturmaßnahmen ?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419948" y="1317371"/>
            <a:ext cx="5995333" cy="5279981"/>
            <a:chOff x="926243" y="1317371"/>
            <a:chExt cx="5995333" cy="527998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243" y="1317371"/>
              <a:ext cx="5995333" cy="5279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uppieren 8"/>
            <p:cNvGrpSpPr/>
            <p:nvPr/>
          </p:nvGrpSpPr>
          <p:grpSpPr>
            <a:xfrm rot="2859422">
              <a:off x="1356241" y="5712022"/>
              <a:ext cx="769405" cy="548680"/>
              <a:chOff x="5724128" y="620688"/>
              <a:chExt cx="769405" cy="548680"/>
            </a:xfrm>
          </p:grpSpPr>
          <p:sp>
            <p:nvSpPr>
              <p:cNvPr id="10" name="Pfeil nach rechts 9"/>
              <p:cNvSpPr/>
              <p:nvPr/>
            </p:nvSpPr>
            <p:spPr bwMode="auto">
              <a:xfrm rot="10800000">
                <a:off x="5724128" y="620688"/>
                <a:ext cx="747332" cy="548680"/>
              </a:xfrm>
              <a:prstGeom prst="rightArrow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5760640" y="714622"/>
                <a:ext cx="7328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600" b="1" kern="0" dirty="0" smtClean="0">
                    <a:solidFill>
                      <a:schemeClr val="bg1"/>
                    </a:solidFill>
                    <a:latin typeface="+mn-lt"/>
                  </a:rPr>
                  <a:t>Klick </a:t>
                </a:r>
                <a:endParaRPr lang="de-DE" sz="16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sp>
        <p:nvSpPr>
          <p:cNvPr id="17" name="Textfeld 16"/>
          <p:cNvSpPr txBox="1"/>
          <p:nvPr/>
        </p:nvSpPr>
        <p:spPr>
          <a:xfrm>
            <a:off x="5796136" y="3521969"/>
            <a:ext cx="3347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Gesucht wird der Steckbrief zum Wasserkörper Schwarzbach/Eppstein </a:t>
            </a:r>
            <a:endParaRPr lang="de-DE" dirty="0">
              <a:solidFill>
                <a:srgbClr val="2448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57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8283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Wie finde ich die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Steckbriefe 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Strukturmaßnahmen 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233034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uppieren 12"/>
          <p:cNvGrpSpPr/>
          <p:nvPr/>
        </p:nvGrpSpPr>
        <p:grpSpPr>
          <a:xfrm rot="4038671">
            <a:off x="2903100" y="3106558"/>
            <a:ext cx="769405" cy="548680"/>
            <a:chOff x="5724128" y="620688"/>
            <a:chExt cx="769405" cy="548680"/>
          </a:xfrm>
        </p:grpSpPr>
        <p:sp>
          <p:nvSpPr>
            <p:cNvPr id="14" name="Pfeil nach rechts 13"/>
            <p:cNvSpPr/>
            <p:nvPr/>
          </p:nvSpPr>
          <p:spPr bwMode="auto">
            <a:xfrm rot="10800000">
              <a:off x="5724128" y="620688"/>
              <a:ext cx="747332" cy="54868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5760640" y="714622"/>
              <a:ext cx="73289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600" b="1" kern="0" dirty="0" smtClean="0">
                  <a:solidFill>
                    <a:schemeClr val="bg1"/>
                  </a:solidFill>
                  <a:latin typeface="+mn-lt"/>
                </a:rPr>
                <a:t>Klick </a:t>
              </a:r>
              <a:endParaRPr lang="de-DE" sz="16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6" name="Ellipse 15"/>
          <p:cNvSpPr/>
          <p:nvPr/>
        </p:nvSpPr>
        <p:spPr bwMode="auto">
          <a:xfrm>
            <a:off x="3570085" y="4581128"/>
            <a:ext cx="648771" cy="648072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9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89637"/>
            <a:ext cx="7513787" cy="439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8283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Wie finde ich die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Steckbriefe 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Strukturmaßnahmen 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5288" y="5805264"/>
            <a:ext cx="756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einem extra Fenster öffnet der Maßnahmen-Steckbrief zum Wasserkörper Schwarzbach/Eppstein </a:t>
            </a:r>
            <a:endParaRPr lang="de-DE" dirty="0">
              <a:solidFill>
                <a:srgbClr val="2448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7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289636"/>
            <a:ext cx="7513787" cy="439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64"/>
          <p:cNvSpPr txBox="1">
            <a:spLocks noChangeArrowheads="1"/>
          </p:cNvSpPr>
          <p:nvPr/>
        </p:nvSpPr>
        <p:spPr bwMode="auto">
          <a:xfrm>
            <a:off x="388610" y="836712"/>
            <a:ext cx="8283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Wie finde ich die </a:t>
            </a:r>
            <a:r>
              <a:rPr lang="de-DE" altLang="de-DE" b="1" dirty="0" smtClean="0">
                <a:solidFill>
                  <a:srgbClr val="244894"/>
                </a:solidFill>
                <a:latin typeface="Arial" charset="0"/>
              </a:rPr>
              <a:t>Steckbriefe der </a:t>
            </a:r>
            <a:r>
              <a:rPr lang="de-DE" altLang="de-DE" b="1" dirty="0">
                <a:solidFill>
                  <a:srgbClr val="244894"/>
                </a:solidFill>
                <a:latin typeface="Arial" charset="0"/>
              </a:rPr>
              <a:t>Strukturmaßnahmen 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5288" y="5805264"/>
            <a:ext cx="7561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>
                <a:solidFill>
                  <a:srgbClr val="2448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einem extra Fenster öffnet der Maßnahmen-Steckbrief zum Wasserkörper Schwarzbach/Eppstein </a:t>
            </a:r>
            <a:endParaRPr lang="de-DE" dirty="0">
              <a:solidFill>
                <a:srgbClr val="2448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23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usvorlage_Weber_neu">
  <a:themeElements>
    <a:clrScheme name="Hausvorlage_Weber_ne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usvorlage_Weber_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usvorlage_Weber_ne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usvorlage_Weber_ne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_Weber_ne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Hausvorlage_Weber_neu</Template>
  <TotalTime>0</TotalTime>
  <Words>85</Words>
  <Application>Microsoft Office PowerPoint</Application>
  <PresentationFormat>Bildschirmpräsentation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Hausvorlage_Weber_neu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HMULV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weberba</dc:creator>
  <cp:lastModifiedBy>Kaiser, Ulrich (HMUELV)</cp:lastModifiedBy>
  <cp:revision>83</cp:revision>
  <cp:lastPrinted>2015-11-30T17:01:12Z</cp:lastPrinted>
  <dcterms:created xsi:type="dcterms:W3CDTF">2010-01-18T14:42:26Z</dcterms:created>
  <dcterms:modified xsi:type="dcterms:W3CDTF">2015-12-08T09:20:08Z</dcterms:modified>
</cp:coreProperties>
</file>