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56" r:id="rId3"/>
    <p:sldId id="284" r:id="rId4"/>
    <p:sldId id="308" r:id="rId5"/>
    <p:sldId id="306" r:id="rId6"/>
    <p:sldId id="309" r:id="rId7"/>
    <p:sldId id="310" r:id="rId8"/>
    <p:sldId id="311" r:id="rId9"/>
  </p:sldIdLst>
  <p:sldSz cx="9144000" cy="6858000" type="screen4x3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8FF"/>
    <a:srgbClr val="244894"/>
    <a:srgbClr val="0066FF"/>
    <a:srgbClr val="D0D2A6"/>
    <a:srgbClr val="C3C690"/>
    <a:srgbClr val="DBE00C"/>
    <a:srgbClr val="FBFCC6"/>
    <a:srgbClr val="EFE7D3"/>
    <a:srgbClr val="DB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5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170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831"/>
            <a:ext cx="2944813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831"/>
            <a:ext cx="2944812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fld id="{C156F981-3CB6-418B-AA1B-B462C6C51F19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3133541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710"/>
            <a:ext cx="4984750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de-DE" smtClean="0"/>
              <a:t>Fare clic per modificare gli stili del testo dello schema</a:t>
            </a:r>
          </a:p>
          <a:p>
            <a:pPr lvl="1"/>
            <a:r>
              <a:rPr lang="it-IT" altLang="de-DE" smtClean="0"/>
              <a:t>Secondo livello</a:t>
            </a:r>
          </a:p>
          <a:p>
            <a:pPr lvl="2"/>
            <a:r>
              <a:rPr lang="it-IT" altLang="de-DE" smtClean="0"/>
              <a:t>Terzo livello</a:t>
            </a:r>
          </a:p>
          <a:p>
            <a:pPr lvl="3"/>
            <a:r>
              <a:rPr lang="it-IT" altLang="de-DE" smtClean="0"/>
              <a:t>Quarto livello</a:t>
            </a:r>
          </a:p>
          <a:p>
            <a:pPr lvl="4"/>
            <a:r>
              <a:rPr lang="it-IT" altLang="de-DE" smtClean="0"/>
              <a:t>Quinto livello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831"/>
            <a:ext cx="2944813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831"/>
            <a:ext cx="2944812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fld id="{0846E41A-E2C2-4263-AE5A-61CBB72323B7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027832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5" name="Rectangle 69"/>
          <p:cNvSpPr>
            <a:spLocks noChangeArrowheads="1"/>
          </p:cNvSpPr>
          <p:nvPr/>
        </p:nvSpPr>
        <p:spPr bwMode="auto">
          <a:xfrm>
            <a:off x="4195763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290513" y="2659063"/>
            <a:ext cx="8853487" cy="4203700"/>
          </a:xfrm>
          <a:prstGeom prst="rect">
            <a:avLst/>
          </a:prstGeom>
          <a:solidFill>
            <a:srgbClr val="2448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 sz="4800">
              <a:solidFill>
                <a:srgbClr val="244894"/>
              </a:solidFill>
            </a:endParaRPr>
          </a:p>
        </p:txBody>
      </p:sp>
      <p:pic>
        <p:nvPicPr>
          <p:cNvPr id="4169" name="Picture 73" descr="Streif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70" name="Picture 74" descr="HM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3063"/>
            <a:ext cx="638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533400" y="296863"/>
            <a:ext cx="3894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>
                <a:solidFill>
                  <a:srgbClr val="244894"/>
                </a:solidFill>
                <a:latin typeface="Arial" charset="0"/>
              </a:rPr>
              <a:t>Hessisches Ministerium für Umwelt, </a:t>
            </a:r>
            <a:r>
              <a:rPr lang="de-DE" altLang="de-DE" sz="1200" b="1" dirty="0" smtClean="0">
                <a:solidFill>
                  <a:srgbClr val="244894"/>
                </a:solidFill>
                <a:latin typeface="Arial" charset="0"/>
              </a:rPr>
              <a:t>Klimaschutz,</a:t>
            </a:r>
            <a:endParaRPr lang="de-DE" altLang="de-DE" sz="1200" b="1" dirty="0">
              <a:solidFill>
                <a:srgbClr val="244894"/>
              </a:solidFill>
              <a:latin typeface="Arial" charset="0"/>
            </a:endParaRPr>
          </a:p>
          <a:p>
            <a:pPr algn="l"/>
            <a:r>
              <a:rPr lang="de-DE" altLang="de-DE" sz="1200" b="1" dirty="0">
                <a:solidFill>
                  <a:srgbClr val="244894"/>
                </a:solidFill>
                <a:latin typeface="Arial" charset="0"/>
              </a:rPr>
              <a:t>Landwirtschaft und Verbraucherschutz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24600"/>
            <a:ext cx="29400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altLang="de-DE" dirty="0" smtClean="0"/>
              <a:t>Wiesbaden,</a:t>
            </a:r>
          </a:p>
          <a:p>
            <a:r>
              <a:rPr lang="de-DE" altLang="de-DE" dirty="0" smtClean="0"/>
              <a:t>30. September 2011</a:t>
            </a:r>
            <a:endParaRPr lang="de-DE" altLang="de-DE" dirty="0"/>
          </a:p>
        </p:txBody>
      </p:sp>
      <p:sp>
        <p:nvSpPr>
          <p:cNvPr id="4175" name="Rectangle 79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773238"/>
            <a:ext cx="7772400" cy="679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dirty="0" smtClean="0"/>
              <a:t>Einzeiliger oder zweizeiliger Präsentationstitel</a:t>
            </a:r>
            <a:br>
              <a:rPr lang="de-DE" altLang="de-DE" noProof="0" dirty="0" smtClean="0"/>
            </a:br>
            <a:endParaRPr lang="de-DE" altLang="de-DE" noProof="0" dirty="0" smtClean="0"/>
          </a:p>
        </p:txBody>
      </p:sp>
      <p:sp>
        <p:nvSpPr>
          <p:cNvPr id="4176" name="Rectangle 8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3213100"/>
            <a:ext cx="6400800" cy="15113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Untertitel der Präsentation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619" y="5285838"/>
            <a:ext cx="1296144" cy="1296144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4CC481-AFAA-423A-833D-BDCBFB7F5763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712228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04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989138"/>
            <a:ext cx="8229600" cy="4248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69ED06-0B95-49DC-9986-CFE3F0447CB9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8227083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0513" y="836613"/>
            <a:ext cx="2057400" cy="54006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836613"/>
            <a:ext cx="6019800" cy="5400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2320AC-B978-462D-A180-00B8EB721148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290917860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07196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4492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7793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28700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55546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59101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1943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43063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2527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29834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50072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29541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3616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/>
          <a:p>
            <a:fld id="{82973DF8-B6C1-49D1-AFC3-98F24270AE7D}" type="slidenum">
              <a:rPr lang="it-IT" altLang="de-DE" smtClean="0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369091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CA4567-E8CB-40E3-B97D-E888044824EF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208285209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04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8600" cy="4248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989138"/>
            <a:ext cx="4038600" cy="4248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FA47F2-F2CA-4D91-9D48-E422A3BF62A0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884625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EDB17E-D493-4FBD-9E0B-0765AABF14BF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42461166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04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CAAB55-5613-4865-B5FA-E37B6C4278A8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22768758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05FA35-D7D5-4664-B57E-69CD7565C811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3975041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898F89-49EF-4E3E-88F1-7F70F1CD940E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203468096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403860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360045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4195763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076" name="Picture 52" descr="Streif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533400" y="296863"/>
            <a:ext cx="5622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000" b="1" dirty="0">
                <a:solidFill>
                  <a:srgbClr val="244894"/>
                </a:solidFill>
                <a:latin typeface="Arial" charset="0"/>
              </a:rPr>
              <a:t>Hessisches Ministerium für Umwelt, </a:t>
            </a:r>
            <a:r>
              <a:rPr lang="de-DE" altLang="de-DE" sz="1000" b="1" dirty="0" smtClean="0">
                <a:solidFill>
                  <a:srgbClr val="244894"/>
                </a:solidFill>
                <a:latin typeface="Arial" charset="0"/>
              </a:rPr>
              <a:t>Klimaschutz, </a:t>
            </a:r>
            <a:r>
              <a:rPr lang="de-DE" altLang="de-DE" sz="1000" b="1" dirty="0">
                <a:solidFill>
                  <a:srgbClr val="244894"/>
                </a:solidFill>
                <a:latin typeface="Arial" charset="0"/>
              </a:rPr>
              <a:t>Landwirtschaft und Verbraucherschutz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889942" cy="889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>
          <a:solidFill>
            <a:srgbClr val="3333CC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–"/>
        <a:defRPr>
          <a:solidFill>
            <a:srgbClr val="3333CC"/>
          </a:solidFill>
          <a:latin typeface="+mn-lt"/>
        </a:defRPr>
      </a:lvl2pPr>
      <a:lvl3pPr marL="12763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•"/>
        <a:defRPr>
          <a:solidFill>
            <a:srgbClr val="3333CC"/>
          </a:solidFill>
          <a:latin typeface="+mn-lt"/>
        </a:defRPr>
      </a:lvl3pPr>
      <a:lvl4pPr marL="16954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–"/>
        <a:defRPr sz="1600">
          <a:solidFill>
            <a:srgbClr val="3333CC"/>
          </a:solidFill>
          <a:latin typeface="+mn-lt"/>
        </a:defRPr>
      </a:lvl4pPr>
      <a:lvl5pPr marL="21145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5pPr>
      <a:lvl6pPr marL="25717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6pPr>
      <a:lvl7pPr marL="30289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7pPr>
      <a:lvl8pPr marL="34861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8pPr>
      <a:lvl9pPr marL="39433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5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02" name="Text Box 162"/>
          <p:cNvSpPr txBox="1">
            <a:spLocks noChangeArrowheads="1"/>
          </p:cNvSpPr>
          <p:nvPr/>
        </p:nvSpPr>
        <p:spPr bwMode="auto">
          <a:xfrm>
            <a:off x="611188" y="3090863"/>
            <a:ext cx="817185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2800" b="1" dirty="0" smtClean="0">
                <a:solidFill>
                  <a:schemeClr val="bg1"/>
                </a:solidFill>
                <a:latin typeface="Arial" charset="0"/>
              </a:rPr>
              <a:t>Anwendungsbeispiele:</a:t>
            </a:r>
          </a:p>
          <a:p>
            <a:pPr algn="l"/>
            <a:r>
              <a:rPr lang="de-DE" altLang="de-DE" sz="2800" b="1" dirty="0" smtClean="0">
                <a:solidFill>
                  <a:schemeClr val="bg1"/>
                </a:solidFill>
                <a:latin typeface="Arial" charset="0"/>
              </a:rPr>
              <a:t>Warum stimmen die angezeigten Farben</a:t>
            </a:r>
          </a:p>
          <a:p>
            <a:pPr algn="l"/>
            <a:r>
              <a:rPr lang="de-DE" altLang="de-DE" sz="2800" b="1" dirty="0" smtClean="0">
                <a:solidFill>
                  <a:schemeClr val="bg1"/>
                </a:solidFill>
                <a:latin typeface="Arial" charset="0"/>
              </a:rPr>
              <a:t>zu GESIS nicht mit der Legende überein ?</a:t>
            </a:r>
          </a:p>
          <a:p>
            <a:pPr algn="l"/>
            <a:r>
              <a:rPr lang="de-DE" altLang="de-DE" sz="2800" b="1" dirty="0" smtClean="0">
                <a:solidFill>
                  <a:schemeClr val="bg1"/>
                </a:solidFill>
                <a:latin typeface="Arial" charset="0"/>
              </a:rPr>
              <a:t>Wo finde ich die Attributtabelle zu bestimmten </a:t>
            </a:r>
          </a:p>
          <a:p>
            <a:pPr algn="l"/>
            <a:r>
              <a:rPr lang="de-DE" altLang="de-DE" sz="2800" b="1" dirty="0" smtClean="0">
                <a:solidFill>
                  <a:schemeClr val="bg1"/>
                </a:solidFill>
                <a:latin typeface="Arial" charset="0"/>
              </a:rPr>
              <a:t>GESIS-Abschnitten?</a:t>
            </a:r>
            <a:endParaRPr lang="de-DE" altLang="de-DE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7204" name="Text Box 164"/>
          <p:cNvSpPr txBox="1">
            <a:spLocks noChangeArrowheads="1"/>
          </p:cNvSpPr>
          <p:nvPr/>
        </p:nvSpPr>
        <p:spPr bwMode="auto">
          <a:xfrm>
            <a:off x="611188" y="1989138"/>
            <a:ext cx="6328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2800" b="1" dirty="0" smtClean="0">
                <a:solidFill>
                  <a:srgbClr val="244894"/>
                </a:solidFill>
                <a:latin typeface="Arial" charset="0"/>
              </a:rPr>
              <a:t>Der „neue“ WRRL-Viewer in Hessen</a:t>
            </a:r>
            <a:endParaRPr lang="de-DE" altLang="de-DE" sz="2800" b="1" dirty="0">
              <a:solidFill>
                <a:srgbClr val="244894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539552" y="5877272"/>
            <a:ext cx="316445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r>
              <a:rPr lang="de-DE" altLang="de-DE" dirty="0" smtClean="0"/>
              <a:t>Ulrich Kaiser, HMUKLV</a:t>
            </a:r>
          </a:p>
          <a:p>
            <a:r>
              <a:rPr lang="de-DE" altLang="de-DE" dirty="0" smtClean="0"/>
              <a:t>Informationsveranstaltung zum WRRL-Viewer</a:t>
            </a:r>
            <a:br>
              <a:rPr lang="de-DE" altLang="de-DE" dirty="0" smtClean="0"/>
            </a:br>
            <a:r>
              <a:rPr lang="de-DE" altLang="de-DE" dirty="0" smtClean="0"/>
              <a:t>in Wiesbaden</a:t>
            </a:r>
          </a:p>
          <a:p>
            <a:r>
              <a:rPr lang="de-DE" altLang="de-DE" dirty="0" smtClean="0"/>
              <a:t>11. Dezember 2015</a:t>
            </a:r>
            <a:endParaRPr lang="de-DE" alt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76063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Warum stimmen die angezeigten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Farben zu GESIS </a:t>
            </a:r>
            <a:br>
              <a:rPr lang="de-DE" altLang="de-DE" b="1" dirty="0" smtClean="0">
                <a:solidFill>
                  <a:srgbClr val="244894"/>
                </a:solidFill>
                <a:latin typeface="Arial" charset="0"/>
              </a:rPr>
            </a:b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nicht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mit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der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Legende überein 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30" y="1772816"/>
            <a:ext cx="5943377" cy="462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975" y="1988840"/>
            <a:ext cx="27336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157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073" y="1988840"/>
            <a:ext cx="27336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30" y="1772816"/>
            <a:ext cx="5981288" cy="462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76063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Warum stimmen die angezeigten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Farben zu GESIS </a:t>
            </a:r>
            <a:br>
              <a:rPr lang="de-DE" altLang="de-DE" b="1" dirty="0" smtClean="0">
                <a:solidFill>
                  <a:srgbClr val="244894"/>
                </a:solidFill>
                <a:latin typeface="Arial" charset="0"/>
              </a:rPr>
            </a:b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nicht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mit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der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Legende überein ?</a:t>
            </a:r>
          </a:p>
        </p:txBody>
      </p:sp>
      <p:sp>
        <p:nvSpPr>
          <p:cNvPr id="7" name="Ellipse 6"/>
          <p:cNvSpPr/>
          <p:nvPr/>
        </p:nvSpPr>
        <p:spPr bwMode="auto">
          <a:xfrm>
            <a:off x="7128778" y="3014707"/>
            <a:ext cx="270553" cy="270030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73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539552" y="2420888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>
                <a:solidFill>
                  <a:srgbClr val="2448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Merke:</a:t>
            </a:r>
          </a:p>
          <a:p>
            <a:pPr algn="l"/>
            <a:r>
              <a:rPr lang="de-DE" dirty="0" err="1" smtClean="0">
                <a:solidFill>
                  <a:srgbClr val="2448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Fachlayer</a:t>
            </a:r>
            <a:r>
              <a:rPr lang="de-DE" dirty="0" smtClean="0">
                <a:solidFill>
                  <a:srgbClr val="2448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zu linearen Strukturen werden in der Regel nicht nebeneinander liegend dargestellt. Dies bedeutet, dass so wenig Layer wie nötig geöffnet sein sollten und bei „diffusen“ Farben über das Wegschalten von </a:t>
            </a:r>
            <a:r>
              <a:rPr lang="de-DE" dirty="0" err="1" smtClean="0">
                <a:solidFill>
                  <a:srgbClr val="2448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Layern</a:t>
            </a:r>
            <a:r>
              <a:rPr lang="de-DE" dirty="0" smtClean="0">
                <a:solidFill>
                  <a:srgbClr val="2448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gewünschte Farbdarstellung erzielt werden kann. </a:t>
            </a:r>
            <a:endParaRPr lang="de-DE" dirty="0">
              <a:solidFill>
                <a:srgbClr val="2448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76063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Warum stimmen die angezeigten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Farben zu GESIS </a:t>
            </a:r>
            <a:br>
              <a:rPr lang="de-DE" altLang="de-DE" b="1" dirty="0" smtClean="0">
                <a:solidFill>
                  <a:srgbClr val="244894"/>
                </a:solidFill>
                <a:latin typeface="Arial" charset="0"/>
              </a:rPr>
            </a:b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nicht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mit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der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Legende überein ?</a:t>
            </a:r>
          </a:p>
        </p:txBody>
      </p:sp>
    </p:spTree>
    <p:extLst>
      <p:ext uri="{BB962C8B-B14F-4D97-AF65-F5344CB8AC3E}">
        <p14:creationId xmlns:p14="http://schemas.microsoft.com/office/powerpoint/2010/main" val="3661470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70173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Wo finde ich die Attributtabelle zu bestimmten </a:t>
            </a:r>
          </a:p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GESIS-Abschnitten?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72886"/>
            <a:ext cx="5869798" cy="4837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428" y="2966888"/>
            <a:ext cx="9429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pieren 5"/>
          <p:cNvGrpSpPr/>
          <p:nvPr/>
        </p:nvGrpSpPr>
        <p:grpSpPr>
          <a:xfrm rot="1323018">
            <a:off x="1960829" y="2702863"/>
            <a:ext cx="846706" cy="548680"/>
            <a:chOff x="5703735" y="620688"/>
            <a:chExt cx="846706" cy="548680"/>
          </a:xfrm>
        </p:grpSpPr>
        <p:sp>
          <p:nvSpPr>
            <p:cNvPr id="7" name="Pfeil nach rechts 6"/>
            <p:cNvSpPr/>
            <p:nvPr/>
          </p:nvSpPr>
          <p:spPr bwMode="auto">
            <a:xfrm rot="10800000">
              <a:off x="5724128" y="620688"/>
              <a:ext cx="747332" cy="54868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5703735" y="714622"/>
              <a:ext cx="8467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b="1" kern="0" dirty="0" smtClean="0">
                  <a:solidFill>
                    <a:schemeClr val="bg1"/>
                  </a:solidFill>
                  <a:latin typeface="+mn-lt"/>
                </a:rPr>
                <a:t>Klick 1</a:t>
              </a:r>
              <a:endParaRPr lang="de-DE" sz="1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 rot="1673610">
            <a:off x="735940" y="5073994"/>
            <a:ext cx="846706" cy="548680"/>
            <a:chOff x="5703734" y="620688"/>
            <a:chExt cx="846706" cy="548680"/>
          </a:xfrm>
        </p:grpSpPr>
        <p:sp>
          <p:nvSpPr>
            <p:cNvPr id="11" name="Pfeil nach rechts 10"/>
            <p:cNvSpPr/>
            <p:nvPr/>
          </p:nvSpPr>
          <p:spPr bwMode="auto">
            <a:xfrm rot="10800000">
              <a:off x="5724128" y="620688"/>
              <a:ext cx="747332" cy="54868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5703734" y="714622"/>
              <a:ext cx="8467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b="1" kern="0" dirty="0" smtClean="0">
                  <a:solidFill>
                    <a:schemeClr val="bg1"/>
                  </a:solidFill>
                  <a:latin typeface="+mn-lt"/>
                </a:rPr>
                <a:t>Klick 2</a:t>
              </a:r>
              <a:endParaRPr lang="de-DE" sz="1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3" name="Ellipse 12"/>
          <p:cNvSpPr/>
          <p:nvPr/>
        </p:nvSpPr>
        <p:spPr bwMode="auto">
          <a:xfrm>
            <a:off x="4283968" y="3884611"/>
            <a:ext cx="395550" cy="414293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3" name="Gerade Verbindung 2"/>
          <p:cNvCxnSpPr>
            <a:stCxn id="13" idx="6"/>
            <a:endCxn id="1027" idx="1"/>
          </p:cNvCxnSpPr>
          <p:nvPr/>
        </p:nvCxnSpPr>
        <p:spPr bwMode="auto">
          <a:xfrm flipV="1">
            <a:off x="4679518" y="3447901"/>
            <a:ext cx="2254910" cy="6438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2072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09" y="1574798"/>
            <a:ext cx="7573865" cy="516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70173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Wo finde ich die Attributtabelle zu bestimmten </a:t>
            </a:r>
          </a:p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GESIS-Abschnitten?</a:t>
            </a:r>
          </a:p>
        </p:txBody>
      </p:sp>
      <p:grpSp>
        <p:nvGrpSpPr>
          <p:cNvPr id="6" name="Gruppieren 5"/>
          <p:cNvGrpSpPr/>
          <p:nvPr/>
        </p:nvGrpSpPr>
        <p:grpSpPr>
          <a:xfrm rot="18080080">
            <a:off x="4625533" y="4775955"/>
            <a:ext cx="747332" cy="548680"/>
            <a:chOff x="5724128" y="620688"/>
            <a:chExt cx="747332" cy="548680"/>
          </a:xfrm>
        </p:grpSpPr>
        <p:sp>
          <p:nvSpPr>
            <p:cNvPr id="7" name="Pfeil nach rechts 6"/>
            <p:cNvSpPr/>
            <p:nvPr/>
          </p:nvSpPr>
          <p:spPr bwMode="auto">
            <a:xfrm rot="10800000">
              <a:off x="5724128" y="620688"/>
              <a:ext cx="747332" cy="54868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5789495" y="714622"/>
              <a:ext cx="6751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b="1" kern="0" dirty="0" smtClean="0">
                  <a:solidFill>
                    <a:schemeClr val="bg1"/>
                  </a:solidFill>
                  <a:latin typeface="+mn-lt"/>
                </a:rPr>
                <a:t>Klick</a:t>
              </a:r>
              <a:endParaRPr lang="de-DE" sz="1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Ellipse 13"/>
          <p:cNvSpPr/>
          <p:nvPr/>
        </p:nvSpPr>
        <p:spPr bwMode="auto">
          <a:xfrm>
            <a:off x="2276622" y="4861269"/>
            <a:ext cx="395550" cy="215659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61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67709"/>
            <a:ext cx="7631748" cy="516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70173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Wo finde ich die Attributtabelle zu bestimmten </a:t>
            </a:r>
          </a:p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GESIS-Abschnitten?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53097" y="206084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Zeit funktioniert die Anzeige der </a:t>
            </a:r>
            <a:b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Verschlüsselungen über den i-</a:t>
            </a:r>
            <a:r>
              <a:rPr lang="de-DE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Buttom</a:t>
            </a: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noch nicht !</a:t>
            </a:r>
            <a:b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 soll aber mit dem Aufspielen der neuen</a:t>
            </a:r>
            <a:b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ArcGIS</a:t>
            </a: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-Version bereinigt werden.</a:t>
            </a:r>
            <a:endParaRPr lang="de-D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65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usvorlage_Weber_neu">
  <a:themeElements>
    <a:clrScheme name="Hausvorlage_Weber_ne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ausvorlage_Weber_n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Hausvorlage_Weber_ne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usvorlage_Weber_neu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Hausvorlage_Weber_neu</Template>
  <TotalTime>0</TotalTime>
  <Words>142</Words>
  <Application>Microsoft Office PowerPoint</Application>
  <PresentationFormat>Bildschirmpräsentation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Hausvorlage_Weber_neu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HMULV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weberba</dc:creator>
  <cp:lastModifiedBy>Kaiser, Ulrich (HMUELV)</cp:lastModifiedBy>
  <cp:revision>89</cp:revision>
  <cp:lastPrinted>2015-11-30T16:55:04Z</cp:lastPrinted>
  <dcterms:created xsi:type="dcterms:W3CDTF">2010-01-18T14:42:26Z</dcterms:created>
  <dcterms:modified xsi:type="dcterms:W3CDTF">2015-12-08T09:19:30Z</dcterms:modified>
</cp:coreProperties>
</file>