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6" r:id="rId11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94"/>
    <a:srgbClr val="A3C8FF"/>
    <a:srgbClr val="0066FF"/>
    <a:srgbClr val="D0D2A6"/>
    <a:srgbClr val="C3C690"/>
    <a:srgbClr val="DBE00C"/>
    <a:srgbClr val="FBFCC6"/>
    <a:srgbClr val="EFE7D3"/>
    <a:srgbClr val="DBD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170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C156F981-3CB6-418B-AA1B-B462C6C51F1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3354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  <a:p>
            <a:pPr lvl="1"/>
            <a:r>
              <a:rPr lang="it-IT" altLang="de-DE" smtClean="0"/>
              <a:t>Secondo livello</a:t>
            </a:r>
          </a:p>
          <a:p>
            <a:pPr lvl="2"/>
            <a:r>
              <a:rPr lang="it-IT" altLang="de-DE" smtClean="0"/>
              <a:t>Terzo livello</a:t>
            </a:r>
          </a:p>
          <a:p>
            <a:pPr lvl="3"/>
            <a:r>
              <a:rPr lang="it-IT" altLang="de-DE" smtClean="0"/>
              <a:t>Quarto livello</a:t>
            </a:r>
          </a:p>
          <a:p>
            <a:pPr lvl="4"/>
            <a:r>
              <a:rPr lang="it-IT" altLang="de-DE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0846E41A-E2C2-4263-AE5A-61CBB72323B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278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290513" y="2659063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4800">
              <a:solidFill>
                <a:srgbClr val="244894"/>
              </a:solidFill>
            </a:endParaRPr>
          </a:p>
        </p:txBody>
      </p:sp>
      <p:pic>
        <p:nvPicPr>
          <p:cNvPr id="4169" name="Picture 73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74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533400" y="296863"/>
            <a:ext cx="389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200" b="1" dirty="0" smtClean="0">
                <a:solidFill>
                  <a:srgbClr val="244894"/>
                </a:solidFill>
                <a:latin typeface="Arial" charset="0"/>
              </a:rPr>
              <a:t>Klimaschutz,</a:t>
            </a:r>
            <a:endParaRPr lang="de-DE" altLang="de-DE" sz="12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0"/>
            <a:ext cx="2940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 dirty="0" smtClean="0"/>
              <a:t>Wiesbaden,</a:t>
            </a:r>
          </a:p>
          <a:p>
            <a:r>
              <a:rPr lang="de-DE" altLang="de-DE" dirty="0" smtClean="0"/>
              <a:t>30. September 2011</a:t>
            </a:r>
            <a:endParaRPr lang="de-DE" altLang="de-DE" dirty="0"/>
          </a:p>
        </p:txBody>
      </p:sp>
      <p:sp>
        <p:nvSpPr>
          <p:cNvPr id="4175" name="Rectangle 79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773238"/>
            <a:ext cx="7772400" cy="67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Einzeiliger oder zweizeiliger Präsentationstitel</a:t>
            </a:r>
            <a:br>
              <a:rPr lang="de-DE" altLang="de-DE" noProof="0" dirty="0" smtClean="0"/>
            </a:br>
            <a:endParaRPr lang="de-DE" altLang="de-DE" noProof="0" dirty="0" smtClean="0"/>
          </a:p>
        </p:txBody>
      </p:sp>
      <p:sp>
        <p:nvSpPr>
          <p:cNvPr id="4176" name="Rectangle 8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213100"/>
            <a:ext cx="6400800" cy="1511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Untertitel der Präsentation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9" y="5285838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4CC481-AFAA-423A-833D-BDCBFB7F576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1222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8229600" cy="4248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69ED06-0B95-49DC-9986-CFE3F0447CB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227083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836613"/>
            <a:ext cx="2057400" cy="5400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836613"/>
            <a:ext cx="60198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320AC-B978-462D-A180-00B8EB72114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909178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71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49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79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870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55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910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94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306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25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298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5007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2954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61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/>
          <a:p>
            <a:fld id="{82973DF8-B6C1-49D1-AFC3-98F24270AE7D}" type="slidenum">
              <a:rPr lang="it-IT" altLang="de-DE" smtClean="0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69091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A4567-E8CB-40E3-B97D-E888044824E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82852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A47F2-F2CA-4D91-9D48-E422A3BF62A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88462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EDB17E-D493-4FBD-9E0B-0765AABF14B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424611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CAAB55-5613-4865-B5FA-E37B6C4278A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768758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05FA35-D7D5-4664-B57E-69CD7565C81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97504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898F89-49EF-4E3E-88F1-7F70F1CD940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346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0386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60045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76" name="Picture 52" descr="Streif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33400" y="296863"/>
            <a:ext cx="5622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000" b="1" dirty="0" smtClean="0">
                <a:solidFill>
                  <a:srgbClr val="244894"/>
                </a:solidFill>
                <a:latin typeface="Arial" charset="0"/>
              </a:rPr>
              <a:t>Klimaschutz, </a:t>
            </a:r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889942" cy="889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CC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>
          <a:solidFill>
            <a:srgbClr val="3333CC"/>
          </a:solidFill>
          <a:latin typeface="+mn-lt"/>
        </a:defRPr>
      </a:lvl2pPr>
      <a:lvl3pPr marL="1276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>
          <a:solidFill>
            <a:srgbClr val="3333CC"/>
          </a:solidFill>
          <a:latin typeface="+mn-lt"/>
        </a:defRPr>
      </a:lvl3pPr>
      <a:lvl4pPr marL="16954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1600">
          <a:solidFill>
            <a:srgbClr val="3333CC"/>
          </a:solidFill>
          <a:latin typeface="+mn-lt"/>
        </a:defRPr>
      </a:lvl4pPr>
      <a:lvl5pPr marL="21145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5pPr>
      <a:lvl6pPr marL="25717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6pPr>
      <a:lvl7pPr marL="30289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7pPr>
      <a:lvl8pPr marL="34861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8pPr>
      <a:lvl9pPr marL="3943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FF-56BF-4FDE-A865-174939FEF93D}" type="datetimeFigureOut">
              <a:rPr lang="de-DE" smtClean="0"/>
              <a:pPr/>
              <a:t>08.12.2015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02" name="Text Box 162"/>
          <p:cNvSpPr txBox="1">
            <a:spLocks noChangeArrowheads="1"/>
          </p:cNvSpPr>
          <p:nvPr/>
        </p:nvSpPr>
        <p:spPr bwMode="auto">
          <a:xfrm>
            <a:off x="611188" y="3090863"/>
            <a:ext cx="6136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Hinweise zu „Themenwerkzeugen“</a:t>
            </a:r>
            <a:endParaRPr lang="de-DE" altLang="de-DE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204" name="Text Box 164"/>
          <p:cNvSpPr txBox="1">
            <a:spLocks noChangeArrowheads="1"/>
          </p:cNvSpPr>
          <p:nvPr/>
        </p:nvSpPr>
        <p:spPr bwMode="auto">
          <a:xfrm>
            <a:off x="611188" y="1989138"/>
            <a:ext cx="632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rgbClr val="244894"/>
                </a:solidFill>
                <a:latin typeface="Arial" charset="0"/>
              </a:rPr>
              <a:t>Der „neue“ WRRL-Viewer in Hessen</a:t>
            </a:r>
            <a:endParaRPr lang="de-DE" altLang="de-DE" sz="2800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82" y="3260526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535757" y="5877272"/>
            <a:ext cx="31644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/>
              <a:t>Ulrich Kaiser, HMUKLV</a:t>
            </a:r>
          </a:p>
          <a:p>
            <a:r>
              <a:rPr lang="de-DE" altLang="de-DE" dirty="0" smtClean="0"/>
              <a:t>Informationsveranstaltung zum WRRL-Viewer</a:t>
            </a:r>
            <a:br>
              <a:rPr lang="de-DE" altLang="de-DE" dirty="0" smtClean="0"/>
            </a:br>
            <a:r>
              <a:rPr lang="de-DE" altLang="de-DE" dirty="0" smtClean="0"/>
              <a:t>in Wiesbaden</a:t>
            </a:r>
          </a:p>
          <a:p>
            <a:r>
              <a:rPr lang="de-DE" altLang="de-DE" dirty="0" smtClean="0"/>
              <a:t>11. Dezember 2015</a:t>
            </a:r>
            <a:endParaRPr lang="de-DE" alt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599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„Infoklick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" y="1300731"/>
            <a:ext cx="6882317" cy="53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 rot="2859422">
            <a:off x="882859" y="2548530"/>
            <a:ext cx="846706" cy="548680"/>
            <a:chOff x="5703734" y="620688"/>
            <a:chExt cx="846706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03734" y="714622"/>
              <a:ext cx="846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1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 rot="19558217">
            <a:off x="1649001" y="1907137"/>
            <a:ext cx="846707" cy="548680"/>
            <a:chOff x="5703734" y="620688"/>
            <a:chExt cx="846707" cy="548680"/>
          </a:xfrm>
        </p:grpSpPr>
        <p:sp>
          <p:nvSpPr>
            <p:cNvPr id="14" name="Pfeil nach rechts 13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703734" y="714622"/>
              <a:ext cx="8467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2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3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5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" y="1283107"/>
            <a:ext cx="7783421" cy="517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599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„Infoklick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258801">
            <a:off x="516666" y="6187576"/>
            <a:ext cx="769405" cy="548680"/>
            <a:chOff x="5724128" y="620688"/>
            <a:chExt cx="769405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60640" y="714622"/>
              <a:ext cx="7328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Ellipse 1"/>
          <p:cNvSpPr/>
          <p:nvPr/>
        </p:nvSpPr>
        <p:spPr bwMode="auto">
          <a:xfrm>
            <a:off x="6732240" y="5733256"/>
            <a:ext cx="504056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3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1" y="1298377"/>
            <a:ext cx="8447890" cy="44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599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„Infoklick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258801">
            <a:off x="3939386" y="1981743"/>
            <a:ext cx="769405" cy="548680"/>
            <a:chOff x="5724128" y="620688"/>
            <a:chExt cx="769405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60640" y="714622"/>
              <a:ext cx="7328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3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7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0652"/>
            <a:ext cx="5688632" cy="55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813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„Selektionswerkzeuge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859422">
            <a:off x="1442152" y="3702628"/>
            <a:ext cx="846706" cy="548680"/>
            <a:chOff x="5703734" y="620688"/>
            <a:chExt cx="846706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03734" y="714622"/>
              <a:ext cx="846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1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 rot="19558217">
            <a:off x="2276763" y="3042873"/>
            <a:ext cx="846707" cy="548680"/>
            <a:chOff x="5703734" y="620688"/>
            <a:chExt cx="846707" cy="548680"/>
          </a:xfrm>
        </p:grpSpPr>
        <p:sp>
          <p:nvSpPr>
            <p:cNvPr id="14" name="Pfeil nach rechts 13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703734" y="714622"/>
              <a:ext cx="8467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2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4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3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3561"/>
            <a:ext cx="6313538" cy="52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813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„Selektionswerkzeuge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 rot="2859422">
            <a:off x="731937" y="5371632"/>
            <a:ext cx="846706" cy="548680"/>
            <a:chOff x="5703734" y="620688"/>
            <a:chExt cx="846706" cy="548680"/>
          </a:xfrm>
        </p:grpSpPr>
        <p:sp>
          <p:nvSpPr>
            <p:cNvPr id="10" name="Pfeil nach rechts 9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03734" y="714622"/>
              <a:ext cx="846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1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 rot="2571068">
            <a:off x="5073229" y="2270517"/>
            <a:ext cx="846707" cy="548680"/>
            <a:chOff x="5703734" y="620688"/>
            <a:chExt cx="846707" cy="548680"/>
          </a:xfrm>
        </p:grpSpPr>
        <p:sp>
          <p:nvSpPr>
            <p:cNvPr id="14" name="Pfeil nach rechts 13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703734" y="714622"/>
              <a:ext cx="8467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chemeClr val="bg1"/>
                  </a:solidFill>
                  <a:latin typeface="+mn-lt"/>
                </a:rPr>
                <a:t>Klick 2</a:t>
              </a:r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4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4122305" y="5100555"/>
            <a:ext cx="1912702" cy="548680"/>
            <a:chOff x="5703734" y="620688"/>
            <a:chExt cx="809578" cy="548680"/>
          </a:xfrm>
        </p:grpSpPr>
        <p:sp>
          <p:nvSpPr>
            <p:cNvPr id="17" name="Pfeil nach rechts 16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703734" y="714622"/>
              <a:ext cx="8095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de-DE" sz="1400" b="1" kern="0" dirty="0" smtClean="0">
                  <a:solidFill>
                    <a:schemeClr val="bg1"/>
                  </a:solidFill>
                  <a:latin typeface="+mn-lt"/>
                </a:rPr>
                <a:t> 3: Kasten aufziehen</a:t>
              </a:r>
              <a:endParaRPr lang="de-DE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77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813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„Selektionswerkzeuge starten“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4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6" y="1412776"/>
            <a:ext cx="7720261" cy="51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4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040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„Auf das Thema zoomen“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743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 rot="3718396">
            <a:off x="1484442" y="3619201"/>
            <a:ext cx="747332" cy="548680"/>
            <a:chOff x="5724128" y="620688"/>
            <a:chExt cx="747332" cy="548680"/>
          </a:xfrm>
        </p:grpSpPr>
        <p:sp>
          <p:nvSpPr>
            <p:cNvPr id="7" name="Pfeil nach rechts 6"/>
            <p:cNvSpPr/>
            <p:nvPr/>
          </p:nvSpPr>
          <p:spPr bwMode="auto">
            <a:xfrm rot="10800000">
              <a:off x="5724128" y="620688"/>
              <a:ext cx="747332" cy="54868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034721" y="714622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908963" y="1927701"/>
            <a:ext cx="4767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Funktion „Auf das Thema </a:t>
            </a:r>
            <a:r>
              <a:rPr lang="de-DE" dirty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zoomen“ braucht man bei den </a:t>
            </a:r>
            <a:r>
              <a:rPr lang="de-DE" dirty="0" smtClean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WRRL-Viewer eingebundenen </a:t>
            </a:r>
            <a:r>
              <a:rPr lang="de-DE" dirty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 nicht, da alle hessenweit vorhanden sind, und dann immer die komplette Hessenkarte angezeigt wird.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59" y="915144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651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Themenwerkzeuge – „Metadaten anzeigen“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27584" y="1725047"/>
            <a:ext cx="2743200" cy="3419475"/>
            <a:chOff x="827584" y="1556792"/>
            <a:chExt cx="2743200" cy="341947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56792"/>
              <a:ext cx="274320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 rot="3718396">
              <a:off x="1825518" y="3619199"/>
              <a:ext cx="747332" cy="548680"/>
              <a:chOff x="5724128" y="620688"/>
              <a:chExt cx="747332" cy="548680"/>
            </a:xfrm>
          </p:grpSpPr>
          <p:sp>
            <p:nvSpPr>
              <p:cNvPr id="7" name="Pfeil nach rechts 6"/>
              <p:cNvSpPr/>
              <p:nvPr/>
            </p:nvSpPr>
            <p:spPr bwMode="auto">
              <a:xfrm rot="10800000">
                <a:off x="5724128" y="620688"/>
                <a:ext cx="747332" cy="548680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6034721" y="714622"/>
                <a:ext cx="1847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2" name="Textfeld 1"/>
          <p:cNvSpPr txBox="1"/>
          <p:nvPr/>
        </p:nvSpPr>
        <p:spPr>
          <a:xfrm>
            <a:off x="3943490" y="1729819"/>
            <a:ext cx="4983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Funktion „Metadaten anzeigen</a:t>
            </a:r>
            <a:r>
              <a:rPr lang="de-DE" dirty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dirty="0" smtClean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(Daten zu den verwendeten Daten) ist für den Nutzer des Viewers nachrangig. Das den Metadaten zugrunde liegende System (</a:t>
            </a:r>
            <a:r>
              <a:rPr lang="de-DE" dirty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Geodatenkatalog</a:t>
            </a:r>
            <a:r>
              <a:rPr lang="de-DE" dirty="0" smtClean="0">
                <a:solidFill>
                  <a:srgbClr val="24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befindet sich gerade in der Umstellung, so dass in 2016 die Funktion vollumfänglich angewendet werden kann.</a:t>
            </a:r>
            <a:endParaRPr lang="de-DE" dirty="0">
              <a:solidFill>
                <a:srgbClr val="24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15144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1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usvorlage_Weber_neu">
  <a:themeElements>
    <a:clrScheme name="Hausvorlage_Weber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usvorlage_Weber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usvorlage_Weber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usvorlage_Weber_ne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Hausvorlage_Weber_neu</Template>
  <TotalTime>0</TotalTime>
  <Words>169</Words>
  <Application>Microsoft Office PowerPoint</Application>
  <PresentationFormat>Bildschirmpräsentation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Hausvorlage_Weber_neu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HMULV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weberba</dc:creator>
  <cp:lastModifiedBy>Kaiser, Ulrich (HMUELV)</cp:lastModifiedBy>
  <cp:revision>81</cp:revision>
  <cp:lastPrinted>2015-06-08T07:34:44Z</cp:lastPrinted>
  <dcterms:created xsi:type="dcterms:W3CDTF">2010-01-18T14:42:26Z</dcterms:created>
  <dcterms:modified xsi:type="dcterms:W3CDTF">2015-12-08T09:19:04Z</dcterms:modified>
</cp:coreProperties>
</file>